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d8061a0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d8061a0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eb0a80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ceb0a80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ceb0a80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ceb0a80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eb0a80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eb0a80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ceb0a80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ceb0a80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ceb0a80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ceb0a80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eb0a80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eb0a80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eb0a80d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ceb0a80d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ceb0a80d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ceb0a80d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559286"/>
            <a:ext cx="9144000" cy="1750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INE410121-41000025DO/ME (20242) - Visão Computacional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Análise de Áreas Costeiras com Ortoimagens de Drones: Segmentação e Classificação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507012"/>
            <a:ext cx="3048000" cy="21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048005" y="2507016"/>
            <a:ext cx="3047997" cy="21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096000" y="2507013"/>
            <a:ext cx="3048000" cy="21764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4696473"/>
            <a:ext cx="91440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Aluno: Jaceguay Zukoski</a:t>
            </a:r>
            <a:endParaRPr b="1" sz="15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0" y="254346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Obrigado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Introdução e contextualização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89050"/>
            <a:ext cx="8009675" cy="2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5100" y="559950"/>
            <a:ext cx="88233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Este estudo aplica visão computacional a ortoimagens de drones para análise costeira. São comparados métodos de segmentação por cores e aprendizado profundo, destacando suas contribuições e limitações na gestão ambiental.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ocupação humana altera vegetação e areia em áreas costeiras. Ortoimagens georreferenciadas permitem monitoramento preciso, orientando ações de manejo e conservação.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9425" y="4760650"/>
            <a:ext cx="800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1 - Exemplo da progressão da área de restinga ao longo do tempo, anos 2004 até 2022. (fonte: Google Earth)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5100" y="559950"/>
            <a:ext cx="882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segmentação por cores via ajustes de matiz, saturação e valor (HSV) evidenciou ser simples e rápida, permitindo extrair áreas vegetadas com relativa precisão.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9425" y="4424325"/>
            <a:ext cx="6254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2 e 3 -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Transformação da imagem do modelo de cores RGB para Hue (Matiz), Saturation (Saturação) e Value (Valor),  tornando mais simples identificar e isolar tonalidades específicas.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240994"/>
            <a:ext cx="3035257" cy="31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99" y="1240994"/>
            <a:ext cx="3035250" cy="31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813400" y="3868475"/>
            <a:ext cx="2115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4 - Ferramenta utilizada para explorar intervalos no espa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ço de de cores adequado a cada cobertura do solo.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400" y="1570350"/>
            <a:ext cx="2114999" cy="229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Enquanto a máscara criada para segmentar a restinga apresentou resultados satisfatórios, foi possível calcular a área de 2241,28 m² ao multiplicar o número de pixels pela resolução espacial do levantamento (0,016 m/pixel). Já na faixa de areia, a presença de objetos heterogêneos dificultou a obtenção de máscaras puras, evidenciando a sensibilidade do método a variações cromáticas e interferências visuais inesperadas.</a:t>
            </a:r>
            <a:endParaRPr sz="1300"/>
          </a:p>
        </p:txBody>
      </p:sp>
      <p:sp>
        <p:nvSpPr>
          <p:cNvPr id="84" name="Google Shape;84;p16"/>
          <p:cNvSpPr txBox="1"/>
          <p:nvPr/>
        </p:nvSpPr>
        <p:spPr>
          <a:xfrm>
            <a:off x="209425" y="4684450"/>
            <a:ext cx="582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5 e 6 - M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áscaras criadas para cada classe, areia e restinga.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32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525" y="2597500"/>
            <a:ext cx="1854000" cy="19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170525" y="4477825"/>
            <a:ext cx="2757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7 - Imagens obtidas a partir da interseção das máscaras com a imagem original.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400" y="1507950"/>
            <a:ext cx="1854000" cy="195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criação do conjunto de treinamento se aproveitou da escala espacial das ortoimagens, com uma grade de 1x1 metro usada para selecionar manualmente quadrantes de restinga e areia. Um script cortou as imagens com base nesses quadrantes, organizando os recortes em pastas por classe.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97450" y="46916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8 - Grade selecionada sobre as classes de interesse.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5483" l="0" r="0" t="0"/>
          <a:stretch/>
        </p:blipFill>
        <p:spPr>
          <a:xfrm>
            <a:off x="197454" y="1336725"/>
            <a:ext cx="3207864" cy="165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17938" l="0" r="0" t="0"/>
          <a:stretch/>
        </p:blipFill>
        <p:spPr>
          <a:xfrm>
            <a:off x="197425" y="3088239"/>
            <a:ext cx="3207926" cy="160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032" y="1405050"/>
            <a:ext cx="2373379" cy="25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431" y="1405050"/>
            <a:ext cx="2327368" cy="25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046025" y="3949250"/>
            <a:ext cx="4048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9 - Amostras salvas em geotifs em pastas distintas, representando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áreas de 1x1metro, resolução de 256x256 pixels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Uma ResNet18 pré-treinada no ImageNet foi ajustada para as classes do problema e treinada por 10 épocas com o otimizador Adam (0,001) e CrossEntropyLoss. Técnicas de *data augmentation* foram aplicadas para diversificar as amostras. O modelo alcançou rápida queda no *loss* e alta acurácia (~0,98), atribuída à boa representação prévia no modelo base e à baixa complexidade do problema.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97450" y="43251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10 -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Evolução do Loss e da Acurácia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25" y="1787550"/>
            <a:ext cx="3102001" cy="25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7550"/>
            <a:ext cx="5002925" cy="247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5155325" y="4477525"/>
            <a:ext cx="377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11 - Matriz de confus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ão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aplicação do modelo treinado seguiu os mesmos critérios adotados durante o treinamento. A imagem avaliada foi dividida em trechos de 1x1 metro, e cada trecho foi classificado em relação às duas classes definidas. O resultado final é uma saída com informações organizadas nesse nível de granularidade.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7450" y="4691625"/>
            <a:ext cx="50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12 - Predi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áreas sobre cada classe em uma nova imagem,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0" y="1347250"/>
            <a:ext cx="4892011" cy="33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33395" l="0" r="0" t="0"/>
          <a:stretch/>
        </p:blipFill>
        <p:spPr>
          <a:xfrm>
            <a:off x="3071150" y="4199025"/>
            <a:ext cx="2018294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158000" y="2926125"/>
            <a:ext cx="3770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Foram identificados trechos na área de areia que não foram corretamente classificados, este efeito foi atribuído à limitação na variedade das amostras de treinamento. A ampla diversidade de interferências presentes na faixa de areia não foi adequadamente representada nas amostras utilizadas durante o treinamento.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YOLO para Detecção de Pessoas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contornar a limitação em lidar com imagens de alta resolução (6278 × 6631pixels), comuns em ortoimagens, o código dividiu a ortoimagem em blocos (tiles) menores utilizando a biblioteca rasterio, de modo que cada tile pudesse ser processado separadamente. Em seguida, o YOLO foi aplicado sobre cada tile, fornecendo coordenadas dos objetos detectados.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84312" y="4691625"/>
            <a:ext cx="78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13 - Detec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pessoas na imagem, o resultado foi tratado me modo a gerar um arquivo georreferenciado (.geojson)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66772"/>
          <a:stretch/>
        </p:blipFill>
        <p:spPr>
          <a:xfrm>
            <a:off x="4816150" y="4445900"/>
            <a:ext cx="2018300" cy="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4937025" y="2157763"/>
            <a:ext cx="3815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O modelo enfrentou dificuldades diante do ângulo de visão vertical e deformações introduzidas pela fotogrametria, resultando em detecções incompletas. Ajustar um conjunto de treinamento para refletir essas condições ajudaria o YOLO a se adaptar melhor ao contexto real.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" y="1635150"/>
            <a:ext cx="4470870" cy="30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04" y="416400"/>
            <a:ext cx="2302296" cy="46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25" y="1635150"/>
            <a:ext cx="4976028" cy="34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Conclusão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05100" y="559950"/>
            <a:ext cx="6279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segmentação por cores, embora simples, é limitada, enquanto o aprendizado profundo oferece maior robustez e capacidade de abstração. A detecção de pessoas com YOLO é promissora, mas requer ajustes para lidar com especificidades das imagens.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192650" y="4241075"/>
            <a:ext cx="1538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14 e 15 - Sobreposi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dos produtos obtidos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625" y="4549475"/>
            <a:ext cx="1344263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